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0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7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2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5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25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7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9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7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2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9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3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2287254-78BD-8A41-9B3B-D20AA534272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D9DEC-9FCB-9444-8D76-94BAEDCF6574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555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6DE2-46B9-3547-A0FC-C221292DD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799" y="2819398"/>
            <a:ext cx="6752492" cy="2268559"/>
          </a:xfrm>
        </p:spPr>
        <p:txBody>
          <a:bodyPr>
            <a:norm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End Lawn Bowls Sunscreen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BBDED-2E0A-1D4B-A50E-734D9D9B9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397" y="311032"/>
            <a:ext cx="5357600" cy="1160213"/>
          </a:xfrm>
        </p:spPr>
        <p:txBody>
          <a:bodyPr/>
          <a:lstStyle/>
          <a:p>
            <a:r>
              <a:rPr lang="en-US" dirty="0"/>
              <a:t>Sun Blessed Sunscreens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250160-4EDA-1342-8DF4-0A6ACC92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677" y="1471245"/>
            <a:ext cx="2505167" cy="3545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F4B777-DFDE-984C-A1CB-785E5ABD1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868" y="5193323"/>
            <a:ext cx="2479697" cy="166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00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E556C-55C8-1F40-821E-E358071A5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462" y="269631"/>
            <a:ext cx="9057862" cy="5510682"/>
          </a:xfrm>
        </p:spPr>
        <p:txBody>
          <a:bodyPr>
            <a:normAutofit/>
          </a:bodyPr>
          <a:lstStyle/>
          <a:p>
            <a:pPr marL="6160" indent="0">
              <a:buNone/>
            </a:pPr>
            <a:r>
              <a:rPr lang="en-AU" sz="2800" dirty="0"/>
              <a:t>Did you know that in Australia:</a:t>
            </a:r>
          </a:p>
          <a:p>
            <a:r>
              <a:rPr lang="en-AU" sz="2800" dirty="0"/>
              <a:t>Skin cancers account for around 80% of all newly-diagnosed cancers. </a:t>
            </a:r>
          </a:p>
          <a:p>
            <a:r>
              <a:rPr lang="en-AU" sz="2800" dirty="0"/>
              <a:t>Doctors have almost 1 million patient consultations per year for skin cancer. </a:t>
            </a:r>
          </a:p>
          <a:p>
            <a:r>
              <a:rPr lang="en-AU" sz="2800" dirty="0"/>
              <a:t>The incidence of skin cancer in Australia is one of the highest in the world, 2 to 3 times the rates in Canada, the US and the UK.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D0384B-2E84-4A45-8773-42C626C0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151" y="5193323"/>
            <a:ext cx="2479697" cy="166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1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04ED7-71C0-8446-9686-B94C9146E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323" y="433754"/>
            <a:ext cx="9186816" cy="5616190"/>
          </a:xfrm>
        </p:spPr>
        <p:txBody>
          <a:bodyPr/>
          <a:lstStyle/>
          <a:p>
            <a:r>
              <a:rPr lang="en-AU" sz="2800" dirty="0"/>
              <a:t>Now there is a quality Australian made sunscreen specifically formulated to protect those that love lawn bowls, from the sun’s harmful rays.</a:t>
            </a:r>
          </a:p>
          <a:p>
            <a:pPr marL="6160" indent="0">
              <a:buNone/>
            </a:pPr>
            <a:endParaRPr lang="en-AU" sz="2800" dirty="0"/>
          </a:p>
          <a:p>
            <a:r>
              <a:rPr lang="en-AU" sz="2800" dirty="0"/>
              <a:t>It’s time to stop using your every day, every use sunscreen’s and start using a sunscreen developed specifically for Lawn Bowls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DBC70-F96C-F249-B929-DD3CF5970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882" y="5194159"/>
            <a:ext cx="2479697" cy="166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0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24FFF-BDA4-9C46-9107-5B128F73C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985" y="152400"/>
            <a:ext cx="8964077" cy="3962400"/>
          </a:xfrm>
        </p:spPr>
        <p:txBody>
          <a:bodyPr/>
          <a:lstStyle/>
          <a:p>
            <a:pPr marL="6160" indent="0">
              <a:buNone/>
            </a:pPr>
            <a:r>
              <a:rPr lang="en-AU" sz="2800" dirty="0"/>
              <a:t>Sun Blessed </a:t>
            </a:r>
            <a:r>
              <a:rPr lang="en-AU" sz="2800" b="1" dirty="0"/>
              <a:t>1</a:t>
            </a:r>
            <a:r>
              <a:rPr lang="en-AU" sz="2800" b="1" baseline="30000" dirty="0"/>
              <a:t>st</a:t>
            </a:r>
            <a:r>
              <a:rPr lang="en-AU" sz="2800" b="1" dirty="0"/>
              <a:t> End Lawn Bowls </a:t>
            </a:r>
            <a:r>
              <a:rPr lang="en-AU" sz="2800" dirty="0"/>
              <a:t>SPF50 broad spectrum sunscreen gives lawn bowlers the best possible protection for their skin when playing the game, they love.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AB5AB-0234-9943-B50F-EC694D28E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217" y="2594282"/>
            <a:ext cx="2505167" cy="3545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A6CC5E-D9BD-6947-AF08-2135592A7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151" y="5193323"/>
            <a:ext cx="2479697" cy="166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0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6FAD2-7F04-4441-8869-2365CA267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30" y="539261"/>
            <a:ext cx="7796540" cy="3997828"/>
          </a:xfrm>
        </p:spPr>
        <p:txBody>
          <a:bodyPr/>
          <a:lstStyle/>
          <a:p>
            <a:pPr marL="6160" indent="0">
              <a:buNone/>
            </a:pPr>
            <a:r>
              <a:rPr lang="en-AU" sz="2800" dirty="0"/>
              <a:t>To get your 1st End Lawn Bowls  Sunscreen:</a:t>
            </a:r>
          </a:p>
          <a:p>
            <a:r>
              <a:rPr lang="en-AU" sz="2800" dirty="0"/>
              <a:t>- Enquire at Toowoomba lawn bowls club</a:t>
            </a:r>
          </a:p>
          <a:p>
            <a:r>
              <a:rPr lang="en-AU" sz="2800" dirty="0"/>
              <a:t>- visit us at; </a:t>
            </a:r>
            <a:r>
              <a:rPr lang="en-AU" sz="2800" dirty="0" err="1"/>
              <a:t>www.sunblessedsunscreens.com.au</a:t>
            </a:r>
            <a:endParaRPr lang="en-AU" sz="2800" dirty="0"/>
          </a:p>
          <a:p>
            <a:r>
              <a:rPr lang="en-AU" sz="2800" dirty="0"/>
              <a:t>- write to us at: </a:t>
            </a:r>
            <a:r>
              <a:rPr lang="en-AU" sz="2800" dirty="0" err="1"/>
              <a:t>hello@sunblessedsunscreens.com.au</a:t>
            </a:r>
            <a:endParaRPr lang="en-AU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8A880-960D-F747-8CC7-FC704536C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151" y="5193323"/>
            <a:ext cx="2479697" cy="166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05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{43A18EA5-FFEB-6446-A7B2-BA5DF050E527}tf16401378</Template>
  <TotalTime>23</TotalTime>
  <Words>186</Words>
  <Application>Microsoft Macintosh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1st End Lawn Bowls Sunscreen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End Lawn Bowls Sunscreen</dc:title>
  <dc:creator>Mike Sharp</dc:creator>
  <cp:lastModifiedBy>Mike Sharp</cp:lastModifiedBy>
  <cp:revision>3</cp:revision>
  <dcterms:created xsi:type="dcterms:W3CDTF">2021-02-15T05:03:47Z</dcterms:created>
  <dcterms:modified xsi:type="dcterms:W3CDTF">2021-02-15T05:26:51Z</dcterms:modified>
</cp:coreProperties>
</file>